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Alexandria"/>
      <p:regular r:id="rId12"/>
    </p:embeddedFont>
    <p:embeddedFont>
      <p:font typeface="Nobile" panose="02000503050000020004"/>
      <p:regular r:id="rId1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2.fntdata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font" Target="fonts/font1.fntdata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notesMaster" Target="notesMasters/notesMaster1.xml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2346BB-84BD-5248-A144-058607E6900D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72F1F9-C499-B143-899F-18B8EB695C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6912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theme" Target="../theme/theme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3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Relationship Id="rId4" Type="http://schemas.openxmlformats.org/officeDocument/2006/relationships/image" Target="../media/image6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7" Type="http://schemas.openxmlformats.org/officeDocument/2006/relationships/image" Target="../media/image13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2.png" /><Relationship Id="rId5" Type="http://schemas.openxmlformats.org/officeDocument/2006/relationships/image" Target="../media/image11.png" /><Relationship Id="rId4" Type="http://schemas.openxmlformats.org/officeDocument/2006/relationships/image" Target="../media/image10.png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Relationship Id="rId5" Type="http://schemas.openxmlformats.org/officeDocument/2006/relationships/image" Target="../media/image17.png" /><Relationship Id="rId4" Type="http://schemas.openxmlformats.org/officeDocument/2006/relationships/image" Target="../media/image1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58998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Site  de MangaLicious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75559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Um guia visual para o design do site.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39055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539817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373648"/>
            <a:ext cx="297465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por Josué Rodrigues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731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Cabeçalho (Header)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9772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1523" y="4062293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977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Logo Estilizada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467701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Nome do site com fonte manga.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9772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7481" y="4062293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977283"/>
            <a:ext cx="28586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Menu de Navegação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467701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Início, Mangás, Novidades, Gêneros, Comunidade, Contato.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25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Banner Principal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64913"/>
            <a:ext cx="6351270" cy="39253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373773"/>
            <a:ext cx="30494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Imagem de Destaque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864191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Arte de mangá popular ou em lançamento.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2164913"/>
            <a:ext cx="6351389" cy="39253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6373773"/>
            <a:ext cx="28561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Chamada para Ação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6864191"/>
            <a:ext cx="63513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Incentiva a explorar o site.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1194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Seção de Mangás em Destaque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969663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204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Título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694515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Mangás em Alta.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969663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4204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Carrossel ou Grid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469451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Capas, títulos, descrições, botões 'Leia' ou 'Mais informações'.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884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Seção de Novidades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3037403"/>
            <a:ext cx="30480" cy="3203615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3532465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329255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70134" y="3377565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Título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3754636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Novidades da Semana.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5066228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8263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4415" y="4911328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797981"/>
            <a:ext cx="36299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Lista de Mangás Recentes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5288399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Imagens da capa, títulos, datas de lançamento, sinopses curtas.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14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Gêneros Populares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47042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Ação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754636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Mangás de aventura e adrenalina.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247042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Romance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3754636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Histórias de amor e paixão.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16088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Terror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6445091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Mangás de suspense e medo.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8421" y="5160883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28421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Comédia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228421" y="6445091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Mangás leves e divertidos.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Comunidade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Título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Junte-se à Nossa Comunidade.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Links e Espaços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Fóruns, grupos, redes sociais, comentários, avaliações.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80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Rodapé (Footer)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36977"/>
            <a:ext cx="7556421" cy="2404586"/>
          </a:xfrm>
          <a:prstGeom prst="roundRect">
            <a:avLst>
              <a:gd name="adj" fmla="val 396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444597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358830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Links úteis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46038" y="358830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Redes sociais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059210" y="358830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Newsletter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4094917"/>
            <a:ext cx="7540347" cy="173902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057" y="4238625"/>
            <a:ext cx="205573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Política de privacidade, Termos de uso, Ajuda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46038" y="4238625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Facebook, Twitter, Instagram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59210" y="4238625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Campo para inscrição.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13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Estilo Visual e Funcionalidades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179088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4059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Estilo Visual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896320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Cores, fontes, imagens.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993600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5220414"/>
            <a:ext cx="38607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Funcionalidades Adicionais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71083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Sistema de busca, perfil de usuário, notificações.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Personalizar</PresentationFormat>
  <Paragraphs>0</Paragraphs>
  <Slides>9</Slides>
  <Notes>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josué rodrigues</cp:lastModifiedBy>
  <cp:revision>2</cp:revision>
  <dcterms:created xsi:type="dcterms:W3CDTF">2024-11-23T02:23:32Z</dcterms:created>
  <dcterms:modified xsi:type="dcterms:W3CDTF">2024-11-23T02:25:20Z</dcterms:modified>
</cp:coreProperties>
</file>